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6401375" cy="356616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1pPr>
    <a:lvl2pPr marL="512763" indent="-55563" algn="l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2pPr>
    <a:lvl3pPr marL="1025525" indent="-111125" algn="l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3pPr>
    <a:lvl4pPr marL="1538288" indent="-166688" algn="l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4pPr>
    <a:lvl5pPr marL="2051050" indent="-222250" algn="l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6D88"/>
    <a:srgbClr val="FFCC00"/>
    <a:srgbClr val="2F524B"/>
    <a:srgbClr val="D1FAFF"/>
    <a:srgbClr val="5399CA"/>
    <a:srgbClr val="B8DFE2"/>
    <a:srgbClr val="FF6699"/>
    <a:srgbClr val="9966FF"/>
    <a:srgbClr val="CDE9E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5246" autoAdjust="0"/>
    <p:restoredTop sz="99295" autoAdjust="0"/>
  </p:normalViewPr>
  <p:slideViewPr>
    <p:cSldViewPr snapToGrid="0">
      <p:cViewPr>
        <p:scale>
          <a:sx n="28" d="100"/>
          <a:sy n="28" d="100"/>
        </p:scale>
        <p:origin x="-600" y="936"/>
      </p:cViewPr>
      <p:guideLst>
        <p:guide orient="horz" pos="11232"/>
        <p:guide pos="114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A463F767-5E6A-4D78-91FE-07EAE968012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361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30375" y="696913"/>
            <a:ext cx="35575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8013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876EB278-8C4A-4181-87C6-1633B4027821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209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1pPr>
    <a:lvl2pPr marL="51276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2pPr>
    <a:lvl3pPr marL="102552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3pPr>
    <a:lvl4pPr marL="153828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4pPr>
    <a:lvl5pPr marL="205105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5pPr>
    <a:lvl6pPr marL="2564663" algn="l" defTabSz="102586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77596" algn="l" defTabSz="102586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90529" algn="l" defTabSz="102586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103461" algn="l" defTabSz="102586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52F0E6-1C6F-43FE-A91F-FEFC2F4DA7E3}" type="slidenum">
              <a:rPr lang="en-US" smtClean="0"/>
              <a:pPr/>
              <a:t>0</a:t>
            </a:fld>
            <a:endParaRPr lang="en-US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0375" y="696913"/>
            <a:ext cx="3557588" cy="348773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30283" y="11078996"/>
            <a:ext cx="30940812" cy="764334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460564" y="20208241"/>
            <a:ext cx="25480249" cy="9113521"/>
          </a:xfrm>
        </p:spPr>
        <p:txBody>
          <a:bodyPr/>
          <a:lstStyle>
            <a:lvl1pPr marL="0" indent="0" algn="ctr">
              <a:buNone/>
              <a:defRPr/>
            </a:lvl1pPr>
            <a:lvl2pPr marL="512933" indent="0" algn="ctr">
              <a:buNone/>
              <a:defRPr/>
            </a:lvl2pPr>
            <a:lvl3pPr marL="1025865" indent="0" algn="ctr">
              <a:buNone/>
              <a:defRPr/>
            </a:lvl3pPr>
            <a:lvl4pPr marL="1538798" indent="0" algn="ctr">
              <a:buNone/>
              <a:defRPr/>
            </a:lvl4pPr>
            <a:lvl5pPr marL="2051731" indent="0" algn="ctr">
              <a:buNone/>
              <a:defRPr/>
            </a:lvl5pPr>
            <a:lvl6pPr marL="2564663" indent="0" algn="ctr">
              <a:buNone/>
              <a:defRPr/>
            </a:lvl6pPr>
            <a:lvl7pPr marL="3077596" indent="0" algn="ctr">
              <a:buNone/>
              <a:defRPr/>
            </a:lvl7pPr>
            <a:lvl8pPr marL="3590529" indent="0" algn="ctr">
              <a:buNone/>
              <a:defRPr/>
            </a:lvl8pPr>
            <a:lvl9pPr marL="4103461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093E0-F95C-468A-9591-22184B62530F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F307D-1ED4-4AB4-BCB7-1C17FB811996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6391536" y="1429296"/>
            <a:ext cx="8190844" cy="3042557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819002" y="1429296"/>
            <a:ext cx="24401334" cy="3042557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5A762-0E00-46F4-9FBC-4FA11B6F455D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8047D-ED04-4E0B-8B4D-3404B84EDAB2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74733" y="22915881"/>
            <a:ext cx="30942596" cy="708357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874733" y="15115300"/>
            <a:ext cx="30942596" cy="7800581"/>
          </a:xfrm>
        </p:spPr>
        <p:txBody>
          <a:bodyPr anchor="b"/>
          <a:lstStyle>
            <a:lvl1pPr marL="0" indent="0">
              <a:buNone/>
              <a:defRPr sz="2200"/>
            </a:lvl1pPr>
            <a:lvl2pPr marL="512933" indent="0">
              <a:buNone/>
              <a:defRPr sz="2000"/>
            </a:lvl2pPr>
            <a:lvl3pPr marL="1025865" indent="0">
              <a:buNone/>
              <a:defRPr sz="1800"/>
            </a:lvl3pPr>
            <a:lvl4pPr marL="1538798" indent="0">
              <a:buNone/>
              <a:defRPr sz="1600"/>
            </a:lvl4pPr>
            <a:lvl5pPr marL="2051731" indent="0">
              <a:buNone/>
              <a:defRPr sz="1600"/>
            </a:lvl5pPr>
            <a:lvl6pPr marL="2564663" indent="0">
              <a:buNone/>
              <a:defRPr sz="1600"/>
            </a:lvl6pPr>
            <a:lvl7pPr marL="3077596" indent="0">
              <a:buNone/>
              <a:defRPr sz="1600"/>
            </a:lvl7pPr>
            <a:lvl8pPr marL="3590529" indent="0">
              <a:buNone/>
              <a:defRPr sz="1600"/>
            </a:lvl8pPr>
            <a:lvl9pPr marL="4103461" indent="0">
              <a:buNone/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2EC27-FE35-445C-B519-93214754F1BE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819003" y="8321042"/>
            <a:ext cx="16296089" cy="2353382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8286291" y="8321042"/>
            <a:ext cx="16296089" cy="2353382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1CD83-9421-495A-8A03-D1519A0267D7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0785" y="1427723"/>
            <a:ext cx="32759811" cy="594360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820787" y="7982979"/>
            <a:ext cx="16082089" cy="332715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2933" indent="0">
              <a:buNone/>
              <a:defRPr sz="2200" b="1"/>
            </a:lvl2pPr>
            <a:lvl3pPr marL="1025865" indent="0">
              <a:buNone/>
              <a:defRPr sz="2000" b="1"/>
            </a:lvl3pPr>
            <a:lvl4pPr marL="1538798" indent="0">
              <a:buNone/>
              <a:defRPr sz="1800" b="1"/>
            </a:lvl4pPr>
            <a:lvl5pPr marL="2051731" indent="0">
              <a:buNone/>
              <a:defRPr sz="1800" b="1"/>
            </a:lvl5pPr>
            <a:lvl6pPr marL="2564663" indent="0">
              <a:buNone/>
              <a:defRPr sz="1800" b="1"/>
            </a:lvl6pPr>
            <a:lvl7pPr marL="3077596" indent="0">
              <a:buNone/>
              <a:defRPr sz="1800" b="1"/>
            </a:lvl7pPr>
            <a:lvl8pPr marL="3590529" indent="0">
              <a:buNone/>
              <a:defRPr sz="1800" b="1"/>
            </a:lvl8pPr>
            <a:lvl9pPr marL="4103461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820787" y="11310137"/>
            <a:ext cx="16082089" cy="2054630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8491375" y="7982979"/>
            <a:ext cx="16089223" cy="332715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2933" indent="0">
              <a:buNone/>
              <a:defRPr sz="2200" b="1"/>
            </a:lvl2pPr>
            <a:lvl3pPr marL="1025865" indent="0">
              <a:buNone/>
              <a:defRPr sz="2000" b="1"/>
            </a:lvl3pPr>
            <a:lvl4pPr marL="1538798" indent="0">
              <a:buNone/>
              <a:defRPr sz="1800" b="1"/>
            </a:lvl4pPr>
            <a:lvl5pPr marL="2051731" indent="0">
              <a:buNone/>
              <a:defRPr sz="1800" b="1"/>
            </a:lvl5pPr>
            <a:lvl6pPr marL="2564663" indent="0">
              <a:buNone/>
              <a:defRPr sz="1800" b="1"/>
            </a:lvl6pPr>
            <a:lvl7pPr marL="3077596" indent="0">
              <a:buNone/>
              <a:defRPr sz="1800" b="1"/>
            </a:lvl7pPr>
            <a:lvl8pPr marL="3590529" indent="0">
              <a:buNone/>
              <a:defRPr sz="1800" b="1"/>
            </a:lvl8pPr>
            <a:lvl9pPr marL="4103461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8491375" y="11310137"/>
            <a:ext cx="16089223" cy="2054630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3BAD3-1016-4CFF-9A60-1D64EAA31C6C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9D457-1AC1-4032-8F5E-1297C46BAD9A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C177D-F55A-4612-9949-D285C1E035B4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0783" y="1419861"/>
            <a:ext cx="11975074" cy="604265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32778" y="1419863"/>
            <a:ext cx="20347819" cy="3043657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0783" y="7462521"/>
            <a:ext cx="11975074" cy="24393918"/>
          </a:xfrm>
        </p:spPr>
        <p:txBody>
          <a:bodyPr/>
          <a:lstStyle>
            <a:lvl1pPr marL="0" indent="0">
              <a:buNone/>
              <a:defRPr sz="1600"/>
            </a:lvl1pPr>
            <a:lvl2pPr marL="512933" indent="0">
              <a:buNone/>
              <a:defRPr sz="1300"/>
            </a:lvl2pPr>
            <a:lvl3pPr marL="1025865" indent="0">
              <a:buNone/>
              <a:defRPr sz="1100"/>
            </a:lvl3pPr>
            <a:lvl4pPr marL="1538798" indent="0">
              <a:buNone/>
              <a:defRPr sz="1000"/>
            </a:lvl4pPr>
            <a:lvl5pPr marL="2051731" indent="0">
              <a:buNone/>
              <a:defRPr sz="1000"/>
            </a:lvl5pPr>
            <a:lvl6pPr marL="2564663" indent="0">
              <a:buNone/>
              <a:defRPr sz="1000"/>
            </a:lvl6pPr>
            <a:lvl7pPr marL="3077596" indent="0">
              <a:buNone/>
              <a:defRPr sz="1000"/>
            </a:lvl7pPr>
            <a:lvl8pPr marL="3590529" indent="0">
              <a:buNone/>
              <a:defRPr sz="1000"/>
            </a:lvl8pPr>
            <a:lvl9pPr marL="4103461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14821-DC32-46F5-80EF-B30AD65C4CA1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35113" y="24963121"/>
            <a:ext cx="21840468" cy="294664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7135113" y="3187217"/>
            <a:ext cx="21840468" cy="21396960"/>
          </a:xfrm>
        </p:spPr>
        <p:txBody>
          <a:bodyPr/>
          <a:lstStyle>
            <a:lvl1pPr marL="0" indent="0">
              <a:buNone/>
              <a:defRPr sz="3600"/>
            </a:lvl1pPr>
            <a:lvl2pPr marL="512933" indent="0">
              <a:buNone/>
              <a:defRPr sz="3100"/>
            </a:lvl2pPr>
            <a:lvl3pPr marL="1025865" indent="0">
              <a:buNone/>
              <a:defRPr sz="2700"/>
            </a:lvl3pPr>
            <a:lvl4pPr marL="1538798" indent="0">
              <a:buNone/>
              <a:defRPr sz="2200"/>
            </a:lvl4pPr>
            <a:lvl5pPr marL="2051731" indent="0">
              <a:buNone/>
              <a:defRPr sz="2200"/>
            </a:lvl5pPr>
            <a:lvl6pPr marL="2564663" indent="0">
              <a:buNone/>
              <a:defRPr sz="2200"/>
            </a:lvl6pPr>
            <a:lvl7pPr marL="3077596" indent="0">
              <a:buNone/>
              <a:defRPr sz="2200"/>
            </a:lvl7pPr>
            <a:lvl8pPr marL="3590529" indent="0">
              <a:buNone/>
              <a:defRPr sz="2200"/>
            </a:lvl8pPr>
            <a:lvl9pPr marL="4103461" indent="0">
              <a:buNone/>
              <a:defRPr sz="2200"/>
            </a:lvl9pPr>
          </a:lstStyle>
          <a:p>
            <a:pPr lvl="0"/>
            <a:endParaRPr lang="fr-CA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35113" y="27909764"/>
            <a:ext cx="21840468" cy="4185678"/>
          </a:xfrm>
        </p:spPr>
        <p:txBody>
          <a:bodyPr/>
          <a:lstStyle>
            <a:lvl1pPr marL="0" indent="0">
              <a:buNone/>
              <a:defRPr sz="1600"/>
            </a:lvl1pPr>
            <a:lvl2pPr marL="512933" indent="0">
              <a:buNone/>
              <a:defRPr sz="1300"/>
            </a:lvl2pPr>
            <a:lvl3pPr marL="1025865" indent="0">
              <a:buNone/>
              <a:defRPr sz="1100"/>
            </a:lvl3pPr>
            <a:lvl4pPr marL="1538798" indent="0">
              <a:buNone/>
              <a:defRPr sz="1000"/>
            </a:lvl4pPr>
            <a:lvl5pPr marL="2051731" indent="0">
              <a:buNone/>
              <a:defRPr sz="1000"/>
            </a:lvl5pPr>
            <a:lvl6pPr marL="2564663" indent="0">
              <a:buNone/>
              <a:defRPr sz="1000"/>
            </a:lvl6pPr>
            <a:lvl7pPr marL="3077596" indent="0">
              <a:buNone/>
              <a:defRPr sz="1000"/>
            </a:lvl7pPr>
            <a:lvl8pPr marL="3590529" indent="0">
              <a:buNone/>
              <a:defRPr sz="1000"/>
            </a:lvl8pPr>
            <a:lvl9pPr marL="4103461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D01F6-2703-46ED-BA7A-278100A73DB7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19276" y="1428448"/>
            <a:ext cx="32762825" cy="5947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0311" tIns="205157" rIns="410311" bIns="2051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19276" y="8321524"/>
            <a:ext cx="32762825" cy="23533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0311" tIns="205157" rIns="410311" bIns="2051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19276" y="32473295"/>
            <a:ext cx="8493125" cy="247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0311" tIns="205157" rIns="410311" bIns="205157" numCol="1" anchor="t" anchorCtr="0" compatLnSpc="1">
            <a:prstTxWarp prst="textNoShape">
              <a:avLst/>
            </a:prstTxWarp>
          </a:bodyPr>
          <a:lstStyle>
            <a:lvl1pPr>
              <a:defRPr sz="63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436476" y="32473295"/>
            <a:ext cx="11528425" cy="247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0311" tIns="205157" rIns="410311" bIns="205157" numCol="1" anchor="t" anchorCtr="0" compatLnSpc="1">
            <a:prstTxWarp prst="textNoShape">
              <a:avLst/>
            </a:prstTxWarp>
          </a:bodyPr>
          <a:lstStyle>
            <a:lvl1pPr algn="ctr">
              <a:defRPr sz="63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6088976" y="32473295"/>
            <a:ext cx="8493125" cy="247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0311" tIns="205157" rIns="410311" bIns="205157" numCol="1" anchor="t" anchorCtr="0" compatLnSpc="1">
            <a:prstTxWarp prst="textNoShape">
              <a:avLst/>
            </a:prstTxWarp>
          </a:bodyPr>
          <a:lstStyle>
            <a:lvl1pPr algn="r">
              <a:defRPr sz="6300"/>
            </a:lvl1pPr>
          </a:lstStyle>
          <a:p>
            <a:pPr>
              <a:defRPr/>
            </a:pPr>
            <a:fld id="{6C04536C-88A3-493D-8B8E-B09A41179CE6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02100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02100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charset="0"/>
        </a:defRPr>
      </a:lvl2pPr>
      <a:lvl3pPr algn="ctr" defTabSz="4102100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charset="0"/>
        </a:defRPr>
      </a:lvl3pPr>
      <a:lvl4pPr algn="ctr" defTabSz="4102100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charset="0"/>
        </a:defRPr>
      </a:lvl4pPr>
      <a:lvl5pPr algn="ctr" defTabSz="4102100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charset="0"/>
        </a:defRPr>
      </a:lvl5pPr>
      <a:lvl6pPr marL="512933" algn="ctr" defTabSz="4103461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charset="0"/>
        </a:defRPr>
      </a:lvl6pPr>
      <a:lvl7pPr marL="1025865" algn="ctr" defTabSz="4103461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charset="0"/>
        </a:defRPr>
      </a:lvl7pPr>
      <a:lvl8pPr marL="1538798" algn="ctr" defTabSz="4103461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charset="0"/>
        </a:defRPr>
      </a:lvl8pPr>
      <a:lvl9pPr marL="2051731" algn="ctr" defTabSz="4103461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charset="0"/>
        </a:defRPr>
      </a:lvl9pPr>
    </p:titleStyle>
    <p:bodyStyle>
      <a:lvl1pPr marL="1538288" indent="-1538288" algn="l" defTabSz="4102100" rtl="0" eaLnBrk="0" fontAlgn="base" hangingPunct="0">
        <a:spcBef>
          <a:spcPct val="20000"/>
        </a:spcBef>
        <a:spcAft>
          <a:spcPct val="0"/>
        </a:spcAft>
        <a:buChar char="•"/>
        <a:defRPr sz="14400">
          <a:solidFill>
            <a:schemeClr val="tx1"/>
          </a:solidFill>
          <a:latin typeface="+mn-lt"/>
          <a:ea typeface="+mn-ea"/>
          <a:cs typeface="+mn-cs"/>
        </a:defRPr>
      </a:lvl1pPr>
      <a:lvl2pPr marL="3333750" indent="-1281113" algn="l" defTabSz="4102100" rtl="0" eaLnBrk="0" fontAlgn="base" hangingPunct="0">
        <a:spcBef>
          <a:spcPct val="20000"/>
        </a:spcBef>
        <a:spcAft>
          <a:spcPct val="0"/>
        </a:spcAft>
        <a:buChar char="–"/>
        <a:defRPr sz="12600">
          <a:solidFill>
            <a:schemeClr val="tx1"/>
          </a:solidFill>
          <a:latin typeface="+mn-lt"/>
        </a:defRPr>
      </a:lvl2pPr>
      <a:lvl3pPr marL="5129213" indent="-1025525" algn="l" defTabSz="4102100" rtl="0" eaLnBrk="0" fontAlgn="base" hangingPunct="0">
        <a:spcBef>
          <a:spcPct val="20000"/>
        </a:spcBef>
        <a:spcAft>
          <a:spcPct val="0"/>
        </a:spcAft>
        <a:buChar char="•"/>
        <a:defRPr sz="10800">
          <a:solidFill>
            <a:schemeClr val="tx1"/>
          </a:solidFill>
          <a:latin typeface="+mn-lt"/>
        </a:defRPr>
      </a:lvl3pPr>
      <a:lvl4pPr marL="7180263" indent="-1025525" algn="l" defTabSz="4102100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4pPr>
      <a:lvl5pPr marL="9234488" indent="-1025525" algn="l" defTabSz="4102100" rtl="0" eaLnBrk="0" fontAlgn="base" hangingPunct="0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5pPr>
      <a:lvl6pPr marL="9747502" indent="-1025865" algn="l" defTabSz="4103461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6pPr>
      <a:lvl7pPr marL="10260435" indent="-1025865" algn="l" defTabSz="4103461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7pPr>
      <a:lvl8pPr marL="10773368" indent="-1025865" algn="l" defTabSz="4103461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8pPr>
      <a:lvl9pPr marL="11286301" indent="-1025865" algn="l" defTabSz="4103461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10258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2933" algn="l" defTabSz="10258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5865" algn="l" defTabSz="10258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8798" algn="l" defTabSz="10258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1731" algn="l" defTabSz="10258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64663" algn="l" defTabSz="10258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77596" algn="l" defTabSz="10258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90529" algn="l" defTabSz="10258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03461" algn="l" defTabSz="102586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58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209"/>
          <p:cNvSpPr>
            <a:spLocks noChangeArrowheads="1"/>
          </p:cNvSpPr>
          <p:nvPr/>
        </p:nvSpPr>
        <p:spPr bwMode="auto">
          <a:xfrm>
            <a:off x="0" y="0"/>
            <a:ext cx="36401375" cy="5058246"/>
          </a:xfrm>
          <a:prstGeom prst="rect">
            <a:avLst/>
          </a:prstGeom>
          <a:solidFill>
            <a:srgbClr val="5399CA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82" tIns="46641" rIns="93282" bIns="46641" anchor="ctr"/>
          <a:lstStyle/>
          <a:p>
            <a:pPr algn="ctr" defTabSz="3730040"/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2" name="Rectangle 209"/>
          <p:cNvSpPr>
            <a:spLocks noChangeArrowheads="1"/>
          </p:cNvSpPr>
          <p:nvPr/>
        </p:nvSpPr>
        <p:spPr bwMode="auto">
          <a:xfrm>
            <a:off x="-10222" y="3082622"/>
            <a:ext cx="36401375" cy="1946581"/>
          </a:xfrm>
          <a:prstGeom prst="rect">
            <a:avLst/>
          </a:prstGeom>
          <a:solidFill>
            <a:srgbClr val="063067"/>
          </a:solidFill>
          <a:ln w="9525">
            <a:solidFill>
              <a:srgbClr val="063067"/>
            </a:solidFill>
            <a:miter lim="800000"/>
            <a:headEnd/>
            <a:tailEnd/>
          </a:ln>
          <a:effectLst/>
        </p:spPr>
        <p:txBody>
          <a:bodyPr wrap="none" lIns="93282" tIns="46641" rIns="93282" bIns="46641" anchor="ctr"/>
          <a:lstStyle/>
          <a:p>
            <a:pPr algn="ctr" defTabSz="3730040"/>
            <a:endParaRPr lang="en-CA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553456" y="197696"/>
            <a:ext cx="37461143" cy="1394037"/>
          </a:xfrm>
          <a:noFill/>
        </p:spPr>
        <p:txBody>
          <a:bodyPr/>
          <a:lstStyle/>
          <a:p>
            <a:r>
              <a:rPr lang="en-CA" sz="6600" b="1" dirty="0" smtClean="0">
                <a:solidFill>
                  <a:schemeClr val="bg1"/>
                </a:solidFill>
                <a:latin typeface="Arial Black" pitchFamily="34" charset="0"/>
              </a:rPr>
              <a:t>Titre</a:t>
            </a:r>
            <a:endParaRPr lang="en-US" sz="6600" b="1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55" name="Rectangle 199"/>
          <p:cNvSpPr>
            <a:spLocks noChangeArrowheads="1"/>
          </p:cNvSpPr>
          <p:nvPr/>
        </p:nvSpPr>
        <p:spPr bwMode="auto">
          <a:xfrm>
            <a:off x="0" y="18305821"/>
            <a:ext cx="207242" cy="13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2587" tIns="51293" rIns="102587" bIns="51293" anchor="ctr">
            <a:spAutoFit/>
          </a:bodyPr>
          <a:lstStyle/>
          <a:p>
            <a:endParaRPr lang="fr-CA" dirty="0"/>
          </a:p>
        </p:txBody>
      </p:sp>
      <p:sp>
        <p:nvSpPr>
          <p:cNvPr id="2056" name="Rectangle 200"/>
          <p:cNvSpPr>
            <a:spLocks noChangeArrowheads="1"/>
          </p:cNvSpPr>
          <p:nvPr/>
        </p:nvSpPr>
        <p:spPr bwMode="auto">
          <a:xfrm>
            <a:off x="0" y="18438163"/>
            <a:ext cx="172698" cy="36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5482" tIns="42739" rIns="85482" bIns="42739" anchor="ctr">
            <a:spAutoFit/>
          </a:bodyPr>
          <a:lstStyle/>
          <a:p>
            <a:pPr defTabSz="854075"/>
            <a:endParaRPr lang="en-CA" sz="1800" dirty="0"/>
          </a:p>
        </p:txBody>
      </p:sp>
      <p:sp>
        <p:nvSpPr>
          <p:cNvPr id="2057" name="Rectangle 208"/>
          <p:cNvSpPr>
            <a:spLocks noChangeArrowheads="1"/>
          </p:cNvSpPr>
          <p:nvPr/>
        </p:nvSpPr>
        <p:spPr bwMode="auto">
          <a:xfrm>
            <a:off x="0" y="18301587"/>
            <a:ext cx="207242" cy="13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2587" tIns="51293" rIns="102587" bIns="51293" anchor="ctr">
            <a:spAutoFit/>
          </a:bodyPr>
          <a:lstStyle/>
          <a:p>
            <a:endParaRPr lang="fr-CA" dirty="0"/>
          </a:p>
        </p:txBody>
      </p:sp>
      <p:sp>
        <p:nvSpPr>
          <p:cNvPr id="2059" name="Line 374"/>
          <p:cNvSpPr>
            <a:spLocks noChangeShapeType="1"/>
          </p:cNvSpPr>
          <p:nvPr/>
        </p:nvSpPr>
        <p:spPr bwMode="auto">
          <a:xfrm flipH="1">
            <a:off x="12082910" y="4882854"/>
            <a:ext cx="55705" cy="31354485"/>
          </a:xfrm>
          <a:prstGeom prst="line">
            <a:avLst/>
          </a:prstGeom>
          <a:noFill/>
          <a:ln w="101600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102587" tIns="51293" rIns="102587" bIns="51293"/>
          <a:lstStyle/>
          <a:p>
            <a:endParaRPr lang="fr-FR" dirty="0"/>
          </a:p>
        </p:txBody>
      </p:sp>
      <p:sp>
        <p:nvSpPr>
          <p:cNvPr id="2060" name="Line 375"/>
          <p:cNvSpPr>
            <a:spLocks noChangeShapeType="1"/>
          </p:cNvSpPr>
          <p:nvPr/>
        </p:nvSpPr>
        <p:spPr bwMode="auto">
          <a:xfrm>
            <a:off x="24025740" y="4869548"/>
            <a:ext cx="12461" cy="31266190"/>
          </a:xfrm>
          <a:prstGeom prst="line">
            <a:avLst/>
          </a:prstGeom>
          <a:noFill/>
          <a:ln w="101600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102587" tIns="51293" rIns="102587" bIns="51293"/>
          <a:lstStyle/>
          <a:p>
            <a:endParaRPr lang="fr-FR" dirty="0"/>
          </a:p>
        </p:txBody>
      </p:sp>
      <p:sp>
        <p:nvSpPr>
          <p:cNvPr id="2067" name="Rectangle 393"/>
          <p:cNvSpPr>
            <a:spLocks noChangeArrowheads="1"/>
          </p:cNvSpPr>
          <p:nvPr/>
        </p:nvSpPr>
        <p:spPr bwMode="auto">
          <a:xfrm>
            <a:off x="12725400" y="14020605"/>
            <a:ext cx="4349337" cy="13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2587" tIns="51293" rIns="102587" bIns="51293">
            <a:spAutoFit/>
          </a:bodyPr>
          <a:lstStyle/>
          <a:p>
            <a:pPr defTabSz="4102100">
              <a:spcBef>
                <a:spcPct val="50000"/>
              </a:spcBef>
            </a:pPr>
            <a:r>
              <a:rPr lang="en-US" b="1" dirty="0"/>
              <a:t>	</a:t>
            </a:r>
          </a:p>
        </p:txBody>
      </p:sp>
      <p:sp>
        <p:nvSpPr>
          <p:cNvPr id="2071" name="Rectangle 104"/>
          <p:cNvSpPr>
            <a:spLocks noChangeArrowheads="1"/>
          </p:cNvSpPr>
          <p:nvPr/>
        </p:nvSpPr>
        <p:spPr bwMode="auto">
          <a:xfrm>
            <a:off x="11966575" y="7896786"/>
            <a:ext cx="10688638" cy="56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587" tIns="51293" rIns="102587" bIns="51293">
            <a:spAutoFit/>
          </a:bodyPr>
          <a:lstStyle/>
          <a:p>
            <a:pPr algn="just"/>
            <a:r>
              <a:rPr lang="fr-CA" sz="3000" b="1" dirty="0" smtClean="0"/>
              <a:t> </a:t>
            </a:r>
            <a:endParaRPr lang="fr-CA" sz="3000" b="1" dirty="0"/>
          </a:p>
        </p:txBody>
      </p:sp>
      <p:sp>
        <p:nvSpPr>
          <p:cNvPr id="2072" name="Rectangle 105"/>
          <p:cNvSpPr>
            <a:spLocks noChangeArrowheads="1"/>
          </p:cNvSpPr>
          <p:nvPr/>
        </p:nvSpPr>
        <p:spPr bwMode="auto">
          <a:xfrm>
            <a:off x="24536400" y="8773690"/>
            <a:ext cx="10528300" cy="102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2587" tIns="51293" rIns="102587" bIns="51293">
            <a:spAutoFit/>
          </a:bodyPr>
          <a:lstStyle/>
          <a:p>
            <a:pPr algn="just"/>
            <a:endParaRPr lang="fr-CA" sz="3000" b="1" dirty="0" smtClean="0"/>
          </a:p>
          <a:p>
            <a:pPr algn="just"/>
            <a:endParaRPr lang="fr-CA" sz="3000" b="1" dirty="0"/>
          </a:p>
        </p:txBody>
      </p:sp>
      <p:sp>
        <p:nvSpPr>
          <p:cNvPr id="2077" name="ZoneTexte 35"/>
          <p:cNvSpPr txBox="1">
            <a:spLocks noChangeArrowheads="1"/>
          </p:cNvSpPr>
          <p:nvPr/>
        </p:nvSpPr>
        <p:spPr bwMode="auto">
          <a:xfrm>
            <a:off x="24490364" y="22384462"/>
            <a:ext cx="1094898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fr-CA" sz="3000" b="1" dirty="0"/>
          </a:p>
          <a:p>
            <a:pPr algn="just"/>
            <a:endParaRPr lang="fr-CA" sz="3000" b="1" dirty="0"/>
          </a:p>
        </p:txBody>
      </p:sp>
      <p:sp>
        <p:nvSpPr>
          <p:cNvPr id="48" name="Rectangle 105"/>
          <p:cNvSpPr>
            <a:spLocks noChangeArrowheads="1"/>
          </p:cNvSpPr>
          <p:nvPr/>
        </p:nvSpPr>
        <p:spPr bwMode="auto">
          <a:xfrm>
            <a:off x="11849100" y="6650837"/>
            <a:ext cx="11125200" cy="99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2587" tIns="51293" rIns="102587" bIns="51293">
            <a:spAutoFit/>
          </a:bodyPr>
          <a:lstStyle/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 smtClean="0"/>
          </a:p>
          <a:p>
            <a:pPr indent="714375" algn="just"/>
            <a:endParaRPr lang="fr-CA" sz="3200" b="1" dirty="0"/>
          </a:p>
        </p:txBody>
      </p:sp>
      <p:sp>
        <p:nvSpPr>
          <p:cNvPr id="50" name="Rectangle 105"/>
          <p:cNvSpPr>
            <a:spLocks noChangeArrowheads="1"/>
          </p:cNvSpPr>
          <p:nvPr/>
        </p:nvSpPr>
        <p:spPr bwMode="auto">
          <a:xfrm>
            <a:off x="11864340" y="18287805"/>
            <a:ext cx="10528300" cy="56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2587" tIns="51293" rIns="102587" bIns="51293">
            <a:spAutoFit/>
          </a:bodyPr>
          <a:lstStyle/>
          <a:p>
            <a:pPr algn="just"/>
            <a:endParaRPr lang="fr-CA" sz="3000" b="1" dirty="0"/>
          </a:p>
        </p:txBody>
      </p:sp>
      <p:sp>
        <p:nvSpPr>
          <p:cNvPr id="57" name="Rectangle 3"/>
          <p:cNvSpPr txBox="1">
            <a:spLocks noChangeArrowheads="1"/>
          </p:cNvSpPr>
          <p:nvPr/>
        </p:nvSpPr>
        <p:spPr bwMode="auto">
          <a:xfrm>
            <a:off x="342710" y="6719926"/>
            <a:ext cx="11102442" cy="3273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0311" tIns="205157" rIns="410311" bIns="205157" numCol="1" anchor="t" anchorCtr="0" compatLnSpc="1">
            <a:prstTxWarp prst="textNoShape">
              <a:avLst/>
            </a:prstTxWarp>
          </a:bodyPr>
          <a:lstStyle/>
          <a:p>
            <a:pPr marL="457200" indent="-457200" defTabSz="41021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CA" sz="3200" dirty="0" smtClean="0"/>
              <a:t>Exemple 1</a:t>
            </a:r>
          </a:p>
          <a:p>
            <a:pPr marL="969963" lvl="1" indent="-457200" defTabSz="41021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3200" dirty="0" smtClean="0"/>
              <a:t>Exemple2</a:t>
            </a:r>
            <a:endParaRPr lang="fr-CA" sz="3200" dirty="0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393803" y="19015561"/>
            <a:ext cx="11455297" cy="419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0311" tIns="205157" rIns="410311" bIns="205157" numCol="1" anchor="t" anchorCtr="0" compatLnSpc="1">
            <a:prstTxWarp prst="textNoShape">
              <a:avLst/>
            </a:prstTxWarp>
          </a:bodyPr>
          <a:lstStyle/>
          <a:p>
            <a:pPr defTabSz="41021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CA" sz="3200" dirty="0" err="1" smtClean="0"/>
              <a:t>Exemple</a:t>
            </a:r>
            <a:endParaRPr lang="fr-CA" sz="3200" dirty="0" smtClean="0"/>
          </a:p>
          <a:p>
            <a:pPr defTabSz="4102100">
              <a:lnSpc>
                <a:spcPct val="90000"/>
              </a:lnSpc>
              <a:spcBef>
                <a:spcPct val="20000"/>
              </a:spcBef>
              <a:defRPr/>
            </a:pPr>
            <a:endParaRPr lang="fr-CA" sz="3200" dirty="0"/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 bwMode="auto">
          <a:xfrm>
            <a:off x="301647" y="25397407"/>
            <a:ext cx="11547453" cy="106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0311" tIns="205157" rIns="410311" bIns="205157" numCol="1" anchor="t" anchorCtr="0" compatLnSpc="1">
            <a:prstTxWarp prst="textNoShape">
              <a:avLst/>
            </a:prstTxWarp>
          </a:bodyPr>
          <a:lstStyle/>
          <a:p>
            <a:r>
              <a:rPr lang="fr-CA" sz="3200" dirty="0" smtClean="0"/>
              <a:t>Exemple</a:t>
            </a:r>
            <a:endParaRPr lang="fr-CA" sz="3200" dirty="0"/>
          </a:p>
        </p:txBody>
      </p:sp>
      <p:sp>
        <p:nvSpPr>
          <p:cNvPr id="64" name="Rectangle 3"/>
          <p:cNvSpPr txBox="1">
            <a:spLocks noChangeArrowheads="1"/>
          </p:cNvSpPr>
          <p:nvPr/>
        </p:nvSpPr>
        <p:spPr bwMode="auto">
          <a:xfrm>
            <a:off x="12340056" y="6564012"/>
            <a:ext cx="11782684" cy="2842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0311" tIns="205157" rIns="410311" bIns="205157" numCol="1" anchor="t" anchorCtr="0" compatLnSpc="1">
            <a:prstTxWarp prst="textNoShape">
              <a:avLst/>
            </a:prstTxWarp>
          </a:bodyPr>
          <a:lstStyle/>
          <a:p>
            <a:r>
              <a:rPr lang="fr-CA" sz="3200" dirty="0" smtClean="0"/>
              <a:t>Exemple</a:t>
            </a:r>
            <a:endParaRPr lang="fr-CA" sz="3200" dirty="0"/>
          </a:p>
        </p:txBody>
      </p:sp>
      <p:sp>
        <p:nvSpPr>
          <p:cNvPr id="68" name="Rectangle 3"/>
          <p:cNvSpPr txBox="1">
            <a:spLocks noChangeArrowheads="1"/>
          </p:cNvSpPr>
          <p:nvPr/>
        </p:nvSpPr>
        <p:spPr bwMode="auto">
          <a:xfrm>
            <a:off x="24818317" y="6735281"/>
            <a:ext cx="11365797" cy="6396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0311" tIns="205157" rIns="410311" bIns="205157" numCol="1" anchor="t" anchorCtr="0" compatLnSpc="1">
            <a:prstTxWarp prst="textNoShape">
              <a:avLst/>
            </a:prstTxWarp>
          </a:bodyPr>
          <a:lstStyle/>
          <a:p>
            <a:r>
              <a:rPr lang="fr-CA" sz="3200" dirty="0" smtClean="0"/>
              <a:t>Exemple</a:t>
            </a:r>
            <a:endParaRPr lang="fr-CA" sz="3200" dirty="0"/>
          </a:p>
        </p:txBody>
      </p:sp>
      <p:sp>
        <p:nvSpPr>
          <p:cNvPr id="36" name="Rectangle à coins arrondis 35"/>
          <p:cNvSpPr/>
          <p:nvPr/>
        </p:nvSpPr>
        <p:spPr bwMode="auto">
          <a:xfrm>
            <a:off x="12801601" y="5245769"/>
            <a:ext cx="10587789" cy="1106905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657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7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ectangle à coins arrondis 36"/>
          <p:cNvSpPr/>
          <p:nvPr/>
        </p:nvSpPr>
        <p:spPr bwMode="auto">
          <a:xfrm>
            <a:off x="745957" y="5293895"/>
            <a:ext cx="10635916" cy="1010652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657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7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Rectangle à coins arrondis 37"/>
          <p:cNvSpPr/>
          <p:nvPr/>
        </p:nvSpPr>
        <p:spPr bwMode="auto">
          <a:xfrm>
            <a:off x="24640674" y="5245768"/>
            <a:ext cx="10539663" cy="110690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657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7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Rectangle à coins arrondis 39"/>
          <p:cNvSpPr/>
          <p:nvPr/>
        </p:nvSpPr>
        <p:spPr bwMode="auto">
          <a:xfrm>
            <a:off x="818147" y="17566105"/>
            <a:ext cx="10491537" cy="1058779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657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7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Rectangle à coins arrondis 40"/>
          <p:cNvSpPr/>
          <p:nvPr/>
        </p:nvSpPr>
        <p:spPr bwMode="auto">
          <a:xfrm>
            <a:off x="794083" y="24015031"/>
            <a:ext cx="10539664" cy="1010653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657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7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Rectangle à coins arrondis 43"/>
          <p:cNvSpPr/>
          <p:nvPr/>
        </p:nvSpPr>
        <p:spPr bwMode="auto">
          <a:xfrm>
            <a:off x="24445780" y="24509019"/>
            <a:ext cx="11583058" cy="10780044"/>
          </a:xfrm>
          <a:prstGeom prst="roundRect">
            <a:avLst>
              <a:gd name="adj" fmla="val 6141"/>
            </a:avLst>
          </a:prstGeom>
          <a:solidFill>
            <a:schemeClr val="bg2">
              <a:lumMod val="60000"/>
              <a:lumOff val="40000"/>
              <a:alpha val="91765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657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24682849" y="25555575"/>
            <a:ext cx="1015465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 smtClean="0">
                <a:solidFill>
                  <a:schemeClr val="bg1"/>
                </a:solidFill>
                <a:latin typeface="Franklin Gothic Book" pitchFamily="34" charset="0"/>
              </a:rPr>
              <a:t>Exemple</a:t>
            </a:r>
            <a:endParaRPr lang="fr-FR" sz="3000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24816199" y="24847689"/>
            <a:ext cx="3937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b="1" dirty="0">
                <a:solidFill>
                  <a:schemeClr val="bg1"/>
                </a:solidFill>
                <a:latin typeface="Arial Black" pitchFamily="34" charset="0"/>
              </a:rPr>
              <a:t>Références</a:t>
            </a:r>
            <a:endParaRPr lang="fr-FR" sz="40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3690573" y="5466792"/>
            <a:ext cx="4475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b="1" dirty="0" smtClean="0">
                <a:latin typeface="Arial Black" pitchFamily="34" charset="0"/>
              </a:rPr>
              <a:t>Texte 1</a:t>
            </a:r>
            <a:endParaRPr lang="fr-FR" sz="4000" b="1" dirty="0">
              <a:latin typeface="Arial Black" pitchFamily="34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4195900" y="17787129"/>
            <a:ext cx="34650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b="1" dirty="0" smtClean="0">
                <a:latin typeface="Arial Black" pitchFamily="34" charset="0"/>
              </a:rPr>
              <a:t>Texte 2</a:t>
            </a:r>
            <a:endParaRPr lang="fr-FR" sz="4000" b="1" dirty="0">
              <a:latin typeface="Arial Black" pitchFamily="34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4364342" y="24173670"/>
            <a:ext cx="31282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b="1" dirty="0" smtClean="0">
                <a:latin typeface="Arial Black" pitchFamily="34" charset="0"/>
              </a:rPr>
              <a:t>Texte 3</a:t>
            </a:r>
            <a:endParaRPr lang="fr-FR" sz="4000" b="1" dirty="0">
              <a:latin typeface="Arial Black" pitchFamily="34" charset="0"/>
            </a:endParaRPr>
          </a:p>
        </p:txBody>
      </p:sp>
      <p:sp>
        <p:nvSpPr>
          <p:cNvPr id="43" name="Rectangle 2"/>
          <p:cNvSpPr txBox="1">
            <a:spLocks noChangeArrowheads="1"/>
          </p:cNvSpPr>
          <p:nvPr/>
        </p:nvSpPr>
        <p:spPr bwMode="auto">
          <a:xfrm>
            <a:off x="-449182" y="1669590"/>
            <a:ext cx="37461143" cy="10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0311" tIns="205157" rIns="410311" bIns="205157" numCol="1" anchor="ctr" anchorCtr="0" compatLnSpc="1">
            <a:prstTxWarp prst="textNoShape">
              <a:avLst/>
            </a:prstTxWarp>
          </a:bodyPr>
          <a:lstStyle>
            <a:lvl1pPr algn="ctr" defTabSz="4102100" rtl="0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02100" rtl="0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</a:defRPr>
            </a:lvl2pPr>
            <a:lvl3pPr algn="ctr" defTabSz="4102100" rtl="0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</a:defRPr>
            </a:lvl3pPr>
            <a:lvl4pPr algn="ctr" defTabSz="4102100" rtl="0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</a:defRPr>
            </a:lvl4pPr>
            <a:lvl5pPr algn="ctr" defTabSz="4102100" rtl="0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</a:defRPr>
            </a:lvl5pPr>
            <a:lvl6pPr marL="512933" algn="ctr" defTabSz="4103461" rtl="0" fontAlgn="base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</a:defRPr>
            </a:lvl6pPr>
            <a:lvl7pPr marL="1025865" algn="ctr" defTabSz="4103461" rtl="0" fontAlgn="base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</a:defRPr>
            </a:lvl7pPr>
            <a:lvl8pPr marL="1538798" algn="ctr" defTabSz="4103461" rtl="0" fontAlgn="base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</a:defRPr>
            </a:lvl8pPr>
            <a:lvl9pPr marL="2051731" algn="ctr" defTabSz="4103461" rtl="0" fontAlgn="base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CA" sz="4000" b="1" dirty="0" err="1" smtClean="0">
                <a:solidFill>
                  <a:schemeClr val="bg1"/>
                </a:solidFill>
              </a:rPr>
              <a:t>Votre</a:t>
            </a:r>
            <a:r>
              <a:rPr lang="en-CA" sz="4000" b="1" dirty="0" smtClean="0">
                <a:solidFill>
                  <a:schemeClr val="bg1"/>
                </a:solidFill>
              </a:rPr>
              <a:t> nom</a:t>
            </a:r>
            <a:endParaRPr lang="en-US" sz="4000" b="1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6531390" y="5445278"/>
            <a:ext cx="31282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b="1" dirty="0" smtClean="0">
                <a:latin typeface="Arial Black" pitchFamily="34" charset="0"/>
              </a:rPr>
              <a:t>Texte 4</a:t>
            </a:r>
            <a:endParaRPr lang="fr-FR" sz="4000" b="1" dirty="0">
              <a:latin typeface="Arial Black" pitchFamily="34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28400752" y="5466792"/>
            <a:ext cx="31282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b="1" dirty="0" smtClean="0">
                <a:latin typeface="Arial Black" pitchFamily="34" charset="0"/>
              </a:rPr>
              <a:t>Texte 5</a:t>
            </a:r>
            <a:endParaRPr lang="fr-FR" sz="4000" b="1" dirty="0">
              <a:latin typeface="Arial Black" pitchFamily="34" charset="0"/>
            </a:endParaRPr>
          </a:p>
        </p:txBody>
      </p:sp>
      <p:pic>
        <p:nvPicPr>
          <p:cNvPr id="1028" name="Picture 4" descr="C:\Users\pab8428\Desktop\budem-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44" y="3396581"/>
            <a:ext cx="5478564" cy="135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FF">
            <a:alpha val="92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57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FF">
            <a:alpha val="92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57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10277</TotalTime>
  <Words>24</Words>
  <Application>Microsoft Office PowerPoint</Application>
  <PresentationFormat>Personnalisé</PresentationFormat>
  <Paragraphs>36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Default Design</vt:lpstr>
      <vt:lpstr>Titre</vt:lpstr>
    </vt:vector>
  </TitlesOfParts>
  <Company>Fisheries and Oceans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Immune response of Atlantic salmon(Salmo salar) to infection by infectious</dc:title>
  <dc:creator>User</dc:creator>
  <cp:lastModifiedBy>André Banville</cp:lastModifiedBy>
  <cp:revision>555</cp:revision>
  <dcterms:created xsi:type="dcterms:W3CDTF">2007-08-01T17:06:05Z</dcterms:created>
  <dcterms:modified xsi:type="dcterms:W3CDTF">2014-08-20T16:58:30Z</dcterms:modified>
</cp:coreProperties>
</file>